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13716000" cx="24377650"/>
  <p:notesSz cx="6858000" cy="9144000"/>
  <p:embeddedFontLs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12516" lvl="1" marL="914216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333" lvl="2" marL="1828433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151" lvl="3" marL="2742651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967" lvl="4" marL="3656867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786" lvl="5" marL="4571086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603" lvl="6" marL="5485303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19" lvl="7" marL="6399520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237" lvl="8" marL="7313737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12516" lvl="1" marL="914216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333" lvl="2" marL="1828433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151" lvl="3" marL="2742651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967" lvl="4" marL="3656867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786" lvl="5" marL="4571086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603" lvl="6" marL="5485303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19" lvl="7" marL="6399520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237" lvl="8" marL="7313737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12516" lvl="1" marL="914216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12333" lvl="2" marL="1828433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12151" lvl="3" marL="2742651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11967" lvl="4" marL="3656867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11786" lvl="5" marL="4571086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603" lvl="6" marL="5485303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19" lvl="7" marL="6399520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237" lvl="8" marL="7313737" marR="0" rtl="0" algn="l">
              <a:spcBef>
                <a:spcPts val="0"/>
              </a:spcBef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12516" lvl="1" marL="914216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2333" lvl="2" marL="1828433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151" lvl="3" marL="2742651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967" lvl="4" marL="3656867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786" lvl="5" marL="4571086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603" lvl="6" marL="5485303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19" lvl="7" marL="6399520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237" lvl="8" marL="7313737" marR="0" rtl="0" algn="l">
              <a:spcBef>
                <a:spcPts val="0"/>
              </a:spcBef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-16989425" y="-11796713"/>
            <a:ext cx="22153563" cy="1246505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57825" cy="408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-16989425" y="-11796713"/>
            <a:ext cx="22153500" cy="12465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57900" cy="40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-16989425" y="-11796713"/>
            <a:ext cx="22153563" cy="12465051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57825" cy="408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17500" lvl="0" marL="457200" marR="0" rtl="0" algn="l">
              <a:spcBef>
                <a:spcPts val="0"/>
              </a:spcBef>
              <a:buSzPts val="14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-16989425" y="-11796713"/>
            <a:ext cx="22153500" cy="12465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57900" cy="40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-16989425" y="-11796713"/>
            <a:ext cx="22153500" cy="12465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57900" cy="40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81000" lvl="0" marL="457200" marR="0" rtl="0" algn="l">
              <a:spcBef>
                <a:spcPts val="0"/>
              </a:spcBef>
              <a:buClr>
                <a:schemeClr val="dk1"/>
              </a:buClr>
              <a:buSzPts val="2400"/>
              <a:buFont typeface="Nunito"/>
              <a:buChar char="-"/>
            </a:pPr>
            <a:r>
              <a:rPr lang="en-US"/>
              <a:t>maintenance overhead, fewer bugs, more readable classes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Defaul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hape 11"/>
          <p:cNvGrpSpPr/>
          <p:nvPr/>
        </p:nvGrpSpPr>
        <p:grpSpPr>
          <a:xfrm rot="5400000">
            <a:off x="-16715231" y="-397360"/>
            <a:ext cx="24535151" cy="4304369"/>
            <a:chOff x="0" y="-156114"/>
            <a:chExt cx="24535151" cy="4304369"/>
          </a:xfrm>
        </p:grpSpPr>
        <p:sp>
          <p:nvSpPr>
            <p:cNvPr id="12" name="Shape 12"/>
            <p:cNvSpPr/>
            <p:nvPr/>
          </p:nvSpPr>
          <p:spPr>
            <a:xfrm>
              <a:off x="23378291" y="2431564"/>
              <a:ext cx="1134322" cy="1716691"/>
            </a:xfrm>
            <a:custGeom>
              <a:pathLst>
                <a:path extrusionOk="0" h="120000" w="120000">
                  <a:moveTo>
                    <a:pt x="0" y="119931"/>
                  </a:moveTo>
                  <a:lnTo>
                    <a:pt x="119895" y="63310"/>
                  </a:lnTo>
                  <a:lnTo>
                    <a:pt x="119895" y="0"/>
                  </a:lnTo>
                  <a:lnTo>
                    <a:pt x="0" y="1199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23079220" y="-88970"/>
              <a:ext cx="1455931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26531" y="119972"/>
                  </a:lnTo>
                  <a:lnTo>
                    <a:pt x="119918" y="71396"/>
                  </a:lnTo>
                  <a:lnTo>
                    <a:pt x="119918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20776620" y="-88970"/>
              <a:ext cx="2646748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55" y="119972"/>
                  </a:lnTo>
                  <a:lnTo>
                    <a:pt x="105351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20420244" y="-88970"/>
              <a:ext cx="3003125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692" y="89022"/>
                  </a:lnTo>
                  <a:lnTo>
                    <a:pt x="119960" y="119972"/>
                  </a:lnTo>
                  <a:lnTo>
                    <a:pt x="14247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17677877" y="-88971"/>
              <a:ext cx="2785824" cy="3142198"/>
            </a:xfrm>
            <a:custGeom>
              <a:pathLst>
                <a:path extrusionOk="0" h="120000" w="120000">
                  <a:moveTo>
                    <a:pt x="90276" y="0"/>
                  </a:moveTo>
                  <a:lnTo>
                    <a:pt x="0" y="73550"/>
                  </a:lnTo>
                  <a:lnTo>
                    <a:pt x="119957" y="119962"/>
                  </a:lnTo>
                  <a:lnTo>
                    <a:pt x="118131" y="0"/>
                  </a:lnTo>
                  <a:lnTo>
                    <a:pt x="902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17608342" y="-88971"/>
              <a:ext cx="2168684" cy="192530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3929" y="119938"/>
                  </a:lnTo>
                  <a:lnTo>
                    <a:pt x="119945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14888519" y="-88734"/>
              <a:ext cx="2811899" cy="192530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57" y="119938"/>
                  </a:lnTo>
                  <a:lnTo>
                    <a:pt x="116928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13589856" y="-88970"/>
              <a:ext cx="4137447" cy="3520308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53937" y="119966"/>
                  </a:lnTo>
                  <a:lnTo>
                    <a:pt x="119971" y="65643"/>
                  </a:lnTo>
                  <a:lnTo>
                    <a:pt x="38436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11104147" y="-111272"/>
              <a:ext cx="4346058" cy="3520308"/>
            </a:xfrm>
            <a:custGeom>
              <a:pathLst>
                <a:path extrusionOk="0" h="120000" w="120000">
                  <a:moveTo>
                    <a:pt x="26270" y="0"/>
                  </a:moveTo>
                  <a:lnTo>
                    <a:pt x="0" y="59126"/>
                  </a:lnTo>
                  <a:lnTo>
                    <a:pt x="119972" y="119966"/>
                  </a:lnTo>
                  <a:lnTo>
                    <a:pt x="68629" y="0"/>
                  </a:lnTo>
                  <a:lnTo>
                    <a:pt x="2627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9793019" y="-88970"/>
              <a:ext cx="369415" cy="195571"/>
            </a:xfrm>
            <a:custGeom>
              <a:pathLst>
                <a:path extrusionOk="0" h="120000" w="120000">
                  <a:moveTo>
                    <a:pt x="35935" y="0"/>
                  </a:moveTo>
                  <a:lnTo>
                    <a:pt x="0" y="119393"/>
                  </a:lnTo>
                  <a:lnTo>
                    <a:pt x="119679" y="0"/>
                  </a:lnTo>
                  <a:lnTo>
                    <a:pt x="35935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9698211" y="-88970"/>
              <a:ext cx="225996" cy="19557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61298" y="119393"/>
                  </a:lnTo>
                  <a:lnTo>
                    <a:pt x="119480" y="0"/>
                  </a:lnTo>
                  <a:lnTo>
                    <a:pt x="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8502000" y="61758"/>
              <a:ext cx="2646751" cy="2259950"/>
            </a:xfrm>
            <a:custGeom>
              <a:pathLst>
                <a:path extrusionOk="0" h="120000" w="120000">
                  <a:moveTo>
                    <a:pt x="119955" y="81832"/>
                  </a:moveTo>
                  <a:lnTo>
                    <a:pt x="58436" y="0"/>
                  </a:lnTo>
                  <a:lnTo>
                    <a:pt x="0" y="119947"/>
                  </a:lnTo>
                  <a:lnTo>
                    <a:pt x="119955" y="8183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6821130" y="61996"/>
              <a:ext cx="2985743" cy="2259950"/>
            </a:xfrm>
            <a:custGeom>
              <a:pathLst>
                <a:path extrusionOk="0" h="120000" w="120000">
                  <a:moveTo>
                    <a:pt x="119960" y="0"/>
                  </a:moveTo>
                  <a:lnTo>
                    <a:pt x="0" y="32670"/>
                  </a:lnTo>
                  <a:lnTo>
                    <a:pt x="68158" y="119947"/>
                  </a:lnTo>
                  <a:lnTo>
                    <a:pt x="11996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6829814" y="-88970"/>
              <a:ext cx="2985743" cy="808366"/>
            </a:xfrm>
            <a:custGeom>
              <a:pathLst>
                <a:path extrusionOk="0" h="120000" w="120000">
                  <a:moveTo>
                    <a:pt x="2415" y="0"/>
                  </a:moveTo>
                  <a:lnTo>
                    <a:pt x="0" y="119854"/>
                  </a:lnTo>
                  <a:lnTo>
                    <a:pt x="119960" y="28759"/>
                  </a:lnTo>
                  <a:lnTo>
                    <a:pt x="115287" y="0"/>
                  </a:lnTo>
                  <a:lnTo>
                    <a:pt x="2415" y="0"/>
                  </a:lnTo>
                </a:path>
              </a:pathLst>
            </a:custGeom>
            <a:solidFill>
              <a:srgbClr val="0D456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5975275" y="-88970"/>
              <a:ext cx="943094" cy="80836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2209" y="119854"/>
                  </a:lnTo>
                  <a:lnTo>
                    <a:pt x="11987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5608571" y="674793"/>
              <a:ext cx="2916204" cy="1642810"/>
            </a:xfrm>
            <a:custGeom>
              <a:pathLst>
                <a:path extrusionOk="0" h="120000" w="120000">
                  <a:moveTo>
                    <a:pt x="119959" y="119928"/>
                  </a:moveTo>
                  <a:lnTo>
                    <a:pt x="50165" y="0"/>
                  </a:lnTo>
                  <a:lnTo>
                    <a:pt x="0" y="95179"/>
                  </a:lnTo>
                  <a:lnTo>
                    <a:pt x="119959" y="11992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5092201" y="-155877"/>
              <a:ext cx="1760153" cy="211218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36866" y="119944"/>
                  </a:lnTo>
                  <a:lnTo>
                    <a:pt x="119932" y="45930"/>
                  </a:lnTo>
                  <a:lnTo>
                    <a:pt x="59966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443059" y="190760"/>
              <a:ext cx="5232654" cy="2977052"/>
            </a:xfrm>
            <a:custGeom>
              <a:pathLst>
                <a:path extrusionOk="0" h="120000" w="120000">
                  <a:moveTo>
                    <a:pt x="119977" y="70370"/>
                  </a:moveTo>
                  <a:lnTo>
                    <a:pt x="19273" y="0"/>
                  </a:lnTo>
                  <a:lnTo>
                    <a:pt x="0" y="119960"/>
                  </a:lnTo>
                  <a:lnTo>
                    <a:pt x="119977" y="70370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1264131" y="-156113"/>
              <a:ext cx="4393864" cy="2112184"/>
            </a:xfrm>
            <a:custGeom>
              <a:pathLst>
                <a:path extrusionOk="0" h="120000" w="120000">
                  <a:moveTo>
                    <a:pt x="25195" y="0"/>
                  </a:moveTo>
                  <a:lnTo>
                    <a:pt x="0" y="20867"/>
                  </a:lnTo>
                  <a:lnTo>
                    <a:pt x="119973" y="119944"/>
                  </a:lnTo>
                  <a:lnTo>
                    <a:pt x="105195" y="0"/>
                  </a:lnTo>
                  <a:lnTo>
                    <a:pt x="25195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1264131" y="-133574"/>
              <a:ext cx="921364" cy="369415"/>
            </a:xfrm>
            <a:custGeom>
              <a:pathLst>
                <a:path extrusionOk="0" h="120000" w="120000">
                  <a:moveTo>
                    <a:pt x="9220" y="0"/>
                  </a:moveTo>
                  <a:lnTo>
                    <a:pt x="0" y="119679"/>
                  </a:lnTo>
                  <a:lnTo>
                    <a:pt x="119871" y="0"/>
                  </a:lnTo>
                  <a:lnTo>
                    <a:pt x="922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734484" y="-133574"/>
              <a:ext cx="621488" cy="369415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06073" y="119679"/>
                  </a:lnTo>
                  <a:lnTo>
                    <a:pt x="119809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885559"/>
              <a:ext cx="447642" cy="2259950"/>
            </a:xfrm>
            <a:custGeom>
              <a:pathLst>
                <a:path extrusionOk="0" h="120000" w="120000">
                  <a:moveTo>
                    <a:pt x="0" y="110157"/>
                  </a:moveTo>
                  <a:lnTo>
                    <a:pt x="119735" y="119947"/>
                  </a:lnTo>
                  <a:lnTo>
                    <a:pt x="0" y="0"/>
                  </a:lnTo>
                  <a:lnTo>
                    <a:pt x="0" y="110157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-156114"/>
              <a:ext cx="1286433" cy="334211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38938"/>
                  </a:lnTo>
                  <a:lnTo>
                    <a:pt x="41531" y="119964"/>
                  </a:lnTo>
                  <a:lnTo>
                    <a:pt x="119908" y="13191"/>
                  </a:lnTo>
                  <a:lnTo>
                    <a:pt x="68820" y="0"/>
                  </a:lnTo>
                  <a:lnTo>
                    <a:pt x="0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8462804" y="1591817"/>
              <a:ext cx="6988462" cy="1786231"/>
            </a:xfrm>
            <a:custGeom>
              <a:pathLst>
                <a:path extrusionOk="0" h="120000" w="120000">
                  <a:moveTo>
                    <a:pt x="119983" y="119933"/>
                  </a:moveTo>
                  <a:lnTo>
                    <a:pt x="0" y="48211"/>
                  </a:lnTo>
                  <a:lnTo>
                    <a:pt x="45425" y="0"/>
                  </a:lnTo>
                  <a:lnTo>
                    <a:pt x="119983" y="119933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9776123" y="-125128"/>
              <a:ext cx="2307757" cy="1734076"/>
            </a:xfrm>
            <a:custGeom>
              <a:pathLst>
                <a:path extrusionOk="0" h="120000" w="120000">
                  <a:moveTo>
                    <a:pt x="19103" y="0"/>
                  </a:moveTo>
                  <a:lnTo>
                    <a:pt x="0" y="13424"/>
                  </a:lnTo>
                  <a:lnTo>
                    <a:pt x="70524" y="119931"/>
                  </a:lnTo>
                  <a:lnTo>
                    <a:pt x="119948" y="0"/>
                  </a:lnTo>
                  <a:lnTo>
                    <a:pt x="19103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_Defaul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Shape 38"/>
          <p:cNvGrpSpPr/>
          <p:nvPr/>
        </p:nvGrpSpPr>
        <p:grpSpPr>
          <a:xfrm rot="10800000">
            <a:off x="-23445" y="10974729"/>
            <a:ext cx="24535151" cy="4304369"/>
            <a:chOff x="0" y="-156114"/>
            <a:chExt cx="24535151" cy="4304369"/>
          </a:xfrm>
        </p:grpSpPr>
        <p:sp>
          <p:nvSpPr>
            <p:cNvPr id="39" name="Shape 39"/>
            <p:cNvSpPr/>
            <p:nvPr/>
          </p:nvSpPr>
          <p:spPr>
            <a:xfrm>
              <a:off x="23378291" y="2431564"/>
              <a:ext cx="1134322" cy="1716691"/>
            </a:xfrm>
            <a:custGeom>
              <a:pathLst>
                <a:path extrusionOk="0" h="120000" w="120000">
                  <a:moveTo>
                    <a:pt x="0" y="119931"/>
                  </a:moveTo>
                  <a:lnTo>
                    <a:pt x="119895" y="63310"/>
                  </a:lnTo>
                  <a:lnTo>
                    <a:pt x="119895" y="0"/>
                  </a:lnTo>
                  <a:lnTo>
                    <a:pt x="0" y="1199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23079220" y="-88970"/>
              <a:ext cx="1455931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26531" y="119972"/>
                  </a:lnTo>
                  <a:lnTo>
                    <a:pt x="119918" y="71396"/>
                  </a:lnTo>
                  <a:lnTo>
                    <a:pt x="119918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20776620" y="-88970"/>
              <a:ext cx="2646748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55" y="119972"/>
                  </a:lnTo>
                  <a:lnTo>
                    <a:pt x="105351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20420244" y="-88970"/>
              <a:ext cx="3003125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692" y="89022"/>
                  </a:lnTo>
                  <a:lnTo>
                    <a:pt x="119960" y="119972"/>
                  </a:lnTo>
                  <a:lnTo>
                    <a:pt x="14247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17677877" y="-88971"/>
              <a:ext cx="2785824" cy="3142198"/>
            </a:xfrm>
            <a:custGeom>
              <a:pathLst>
                <a:path extrusionOk="0" h="120000" w="120000">
                  <a:moveTo>
                    <a:pt x="90276" y="0"/>
                  </a:moveTo>
                  <a:lnTo>
                    <a:pt x="0" y="73550"/>
                  </a:lnTo>
                  <a:lnTo>
                    <a:pt x="119957" y="119962"/>
                  </a:lnTo>
                  <a:lnTo>
                    <a:pt x="118131" y="0"/>
                  </a:lnTo>
                  <a:lnTo>
                    <a:pt x="902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17608342" y="-88971"/>
              <a:ext cx="2168684" cy="192530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3929" y="119938"/>
                  </a:lnTo>
                  <a:lnTo>
                    <a:pt x="119945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14888519" y="-88734"/>
              <a:ext cx="2811899" cy="192530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57" y="119938"/>
                  </a:lnTo>
                  <a:lnTo>
                    <a:pt x="116928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13589856" y="-88970"/>
              <a:ext cx="4137447" cy="3520308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53937" y="119966"/>
                  </a:lnTo>
                  <a:lnTo>
                    <a:pt x="119971" y="65643"/>
                  </a:lnTo>
                  <a:lnTo>
                    <a:pt x="38436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1104147" y="-111272"/>
              <a:ext cx="4346058" cy="3520308"/>
            </a:xfrm>
            <a:custGeom>
              <a:pathLst>
                <a:path extrusionOk="0" h="120000" w="120000">
                  <a:moveTo>
                    <a:pt x="26270" y="0"/>
                  </a:moveTo>
                  <a:lnTo>
                    <a:pt x="0" y="59126"/>
                  </a:lnTo>
                  <a:lnTo>
                    <a:pt x="119972" y="119966"/>
                  </a:lnTo>
                  <a:lnTo>
                    <a:pt x="68629" y="0"/>
                  </a:lnTo>
                  <a:lnTo>
                    <a:pt x="2627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9793019" y="-88970"/>
              <a:ext cx="369415" cy="195571"/>
            </a:xfrm>
            <a:custGeom>
              <a:pathLst>
                <a:path extrusionOk="0" h="120000" w="120000">
                  <a:moveTo>
                    <a:pt x="35935" y="0"/>
                  </a:moveTo>
                  <a:lnTo>
                    <a:pt x="0" y="119393"/>
                  </a:lnTo>
                  <a:lnTo>
                    <a:pt x="119679" y="0"/>
                  </a:lnTo>
                  <a:lnTo>
                    <a:pt x="35935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9698211" y="-88970"/>
              <a:ext cx="225996" cy="19557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61298" y="119393"/>
                  </a:lnTo>
                  <a:lnTo>
                    <a:pt x="119480" y="0"/>
                  </a:lnTo>
                  <a:lnTo>
                    <a:pt x="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8502000" y="61758"/>
              <a:ext cx="2646751" cy="2259950"/>
            </a:xfrm>
            <a:custGeom>
              <a:pathLst>
                <a:path extrusionOk="0" h="120000" w="120000">
                  <a:moveTo>
                    <a:pt x="119955" y="81832"/>
                  </a:moveTo>
                  <a:lnTo>
                    <a:pt x="58436" y="0"/>
                  </a:lnTo>
                  <a:lnTo>
                    <a:pt x="0" y="119947"/>
                  </a:lnTo>
                  <a:lnTo>
                    <a:pt x="119955" y="8183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6821130" y="61996"/>
              <a:ext cx="2985743" cy="2259950"/>
            </a:xfrm>
            <a:custGeom>
              <a:pathLst>
                <a:path extrusionOk="0" h="120000" w="120000">
                  <a:moveTo>
                    <a:pt x="119960" y="0"/>
                  </a:moveTo>
                  <a:lnTo>
                    <a:pt x="0" y="32670"/>
                  </a:lnTo>
                  <a:lnTo>
                    <a:pt x="68158" y="119947"/>
                  </a:lnTo>
                  <a:lnTo>
                    <a:pt x="11996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6829814" y="-88970"/>
              <a:ext cx="2985743" cy="808366"/>
            </a:xfrm>
            <a:custGeom>
              <a:pathLst>
                <a:path extrusionOk="0" h="120000" w="120000">
                  <a:moveTo>
                    <a:pt x="2415" y="0"/>
                  </a:moveTo>
                  <a:lnTo>
                    <a:pt x="0" y="119854"/>
                  </a:lnTo>
                  <a:lnTo>
                    <a:pt x="119960" y="28759"/>
                  </a:lnTo>
                  <a:lnTo>
                    <a:pt x="115287" y="0"/>
                  </a:lnTo>
                  <a:lnTo>
                    <a:pt x="2415" y="0"/>
                  </a:lnTo>
                </a:path>
              </a:pathLst>
            </a:custGeom>
            <a:solidFill>
              <a:srgbClr val="0D456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5975275" y="-88970"/>
              <a:ext cx="943094" cy="80836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2209" y="119854"/>
                  </a:lnTo>
                  <a:lnTo>
                    <a:pt x="11987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5608571" y="674793"/>
              <a:ext cx="2916204" cy="1642810"/>
            </a:xfrm>
            <a:custGeom>
              <a:pathLst>
                <a:path extrusionOk="0" h="120000" w="120000">
                  <a:moveTo>
                    <a:pt x="119959" y="119928"/>
                  </a:moveTo>
                  <a:lnTo>
                    <a:pt x="50165" y="0"/>
                  </a:lnTo>
                  <a:lnTo>
                    <a:pt x="0" y="95179"/>
                  </a:lnTo>
                  <a:lnTo>
                    <a:pt x="119959" y="11992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5092201" y="-155877"/>
              <a:ext cx="1760153" cy="211218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36866" y="119944"/>
                  </a:lnTo>
                  <a:lnTo>
                    <a:pt x="119932" y="45930"/>
                  </a:lnTo>
                  <a:lnTo>
                    <a:pt x="59966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443059" y="190760"/>
              <a:ext cx="5232654" cy="2977052"/>
            </a:xfrm>
            <a:custGeom>
              <a:pathLst>
                <a:path extrusionOk="0" h="120000" w="120000">
                  <a:moveTo>
                    <a:pt x="119977" y="70370"/>
                  </a:moveTo>
                  <a:lnTo>
                    <a:pt x="19273" y="0"/>
                  </a:lnTo>
                  <a:lnTo>
                    <a:pt x="0" y="119960"/>
                  </a:lnTo>
                  <a:lnTo>
                    <a:pt x="119977" y="70370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1264131" y="-156113"/>
              <a:ext cx="4393864" cy="2112184"/>
            </a:xfrm>
            <a:custGeom>
              <a:pathLst>
                <a:path extrusionOk="0" h="120000" w="120000">
                  <a:moveTo>
                    <a:pt x="25195" y="0"/>
                  </a:moveTo>
                  <a:lnTo>
                    <a:pt x="0" y="20867"/>
                  </a:lnTo>
                  <a:lnTo>
                    <a:pt x="119973" y="119944"/>
                  </a:lnTo>
                  <a:lnTo>
                    <a:pt x="105195" y="0"/>
                  </a:lnTo>
                  <a:lnTo>
                    <a:pt x="25195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1264131" y="-133574"/>
              <a:ext cx="921364" cy="369415"/>
            </a:xfrm>
            <a:custGeom>
              <a:pathLst>
                <a:path extrusionOk="0" h="120000" w="120000">
                  <a:moveTo>
                    <a:pt x="9220" y="0"/>
                  </a:moveTo>
                  <a:lnTo>
                    <a:pt x="0" y="119679"/>
                  </a:lnTo>
                  <a:lnTo>
                    <a:pt x="119871" y="0"/>
                  </a:lnTo>
                  <a:lnTo>
                    <a:pt x="922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734484" y="-133574"/>
              <a:ext cx="621488" cy="369415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06073" y="119679"/>
                  </a:lnTo>
                  <a:lnTo>
                    <a:pt x="119809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885559"/>
              <a:ext cx="447642" cy="2259950"/>
            </a:xfrm>
            <a:custGeom>
              <a:pathLst>
                <a:path extrusionOk="0" h="120000" w="120000">
                  <a:moveTo>
                    <a:pt x="0" y="110157"/>
                  </a:moveTo>
                  <a:lnTo>
                    <a:pt x="119735" y="119947"/>
                  </a:lnTo>
                  <a:lnTo>
                    <a:pt x="0" y="0"/>
                  </a:lnTo>
                  <a:lnTo>
                    <a:pt x="0" y="110157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-156114"/>
              <a:ext cx="1286433" cy="334211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38938"/>
                  </a:lnTo>
                  <a:lnTo>
                    <a:pt x="41531" y="119964"/>
                  </a:lnTo>
                  <a:lnTo>
                    <a:pt x="119908" y="13191"/>
                  </a:lnTo>
                  <a:lnTo>
                    <a:pt x="68820" y="0"/>
                  </a:lnTo>
                  <a:lnTo>
                    <a:pt x="0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8462804" y="1591817"/>
              <a:ext cx="6988462" cy="1786231"/>
            </a:xfrm>
            <a:custGeom>
              <a:pathLst>
                <a:path extrusionOk="0" h="120000" w="120000">
                  <a:moveTo>
                    <a:pt x="119983" y="119933"/>
                  </a:moveTo>
                  <a:lnTo>
                    <a:pt x="0" y="48211"/>
                  </a:lnTo>
                  <a:lnTo>
                    <a:pt x="45425" y="0"/>
                  </a:lnTo>
                  <a:lnTo>
                    <a:pt x="119983" y="119933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9776123" y="-125128"/>
              <a:ext cx="2307757" cy="1734076"/>
            </a:xfrm>
            <a:custGeom>
              <a:pathLst>
                <a:path extrusionOk="0" h="120000" w="120000">
                  <a:moveTo>
                    <a:pt x="19103" y="0"/>
                  </a:moveTo>
                  <a:lnTo>
                    <a:pt x="0" y="13424"/>
                  </a:lnTo>
                  <a:lnTo>
                    <a:pt x="70524" y="119931"/>
                  </a:lnTo>
                  <a:lnTo>
                    <a:pt x="119948" y="0"/>
                  </a:lnTo>
                  <a:lnTo>
                    <a:pt x="19103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b="0" i="0"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1652523" y="5734650"/>
            <a:ext cx="11979900" cy="22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b="1" lang="en-US" sz="1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Project Lombok</a:t>
            </a:r>
          </a:p>
        </p:txBody>
      </p:sp>
      <p:grpSp>
        <p:nvGrpSpPr>
          <p:cNvPr id="69" name="Shape 69"/>
          <p:cNvGrpSpPr/>
          <p:nvPr/>
        </p:nvGrpSpPr>
        <p:grpSpPr>
          <a:xfrm>
            <a:off x="0" y="-1582768"/>
            <a:ext cx="24535151" cy="4304369"/>
            <a:chOff x="0" y="-156114"/>
            <a:chExt cx="24535151" cy="4304369"/>
          </a:xfrm>
        </p:grpSpPr>
        <p:sp>
          <p:nvSpPr>
            <p:cNvPr id="70" name="Shape 70"/>
            <p:cNvSpPr/>
            <p:nvPr/>
          </p:nvSpPr>
          <p:spPr>
            <a:xfrm>
              <a:off x="23378291" y="2431564"/>
              <a:ext cx="1134322" cy="1716691"/>
            </a:xfrm>
            <a:custGeom>
              <a:pathLst>
                <a:path extrusionOk="0" h="120000" w="120000">
                  <a:moveTo>
                    <a:pt x="0" y="119931"/>
                  </a:moveTo>
                  <a:lnTo>
                    <a:pt x="119895" y="63310"/>
                  </a:lnTo>
                  <a:lnTo>
                    <a:pt x="119895" y="0"/>
                  </a:lnTo>
                  <a:lnTo>
                    <a:pt x="0" y="1199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23079220" y="-88970"/>
              <a:ext cx="1455931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26531" y="119972"/>
                  </a:lnTo>
                  <a:lnTo>
                    <a:pt x="119918" y="71396"/>
                  </a:lnTo>
                  <a:lnTo>
                    <a:pt x="119918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20776620" y="-88970"/>
              <a:ext cx="2646748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55" y="119972"/>
                  </a:lnTo>
                  <a:lnTo>
                    <a:pt x="105351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20420244" y="-88970"/>
              <a:ext cx="3003125" cy="42330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692" y="89022"/>
                  </a:lnTo>
                  <a:lnTo>
                    <a:pt x="119960" y="119972"/>
                  </a:lnTo>
                  <a:lnTo>
                    <a:pt x="14247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17677877" y="-88971"/>
              <a:ext cx="2785824" cy="3142198"/>
            </a:xfrm>
            <a:custGeom>
              <a:pathLst>
                <a:path extrusionOk="0" h="120000" w="120000">
                  <a:moveTo>
                    <a:pt x="90276" y="0"/>
                  </a:moveTo>
                  <a:lnTo>
                    <a:pt x="0" y="73550"/>
                  </a:lnTo>
                  <a:lnTo>
                    <a:pt x="119957" y="119962"/>
                  </a:lnTo>
                  <a:lnTo>
                    <a:pt x="118131" y="0"/>
                  </a:lnTo>
                  <a:lnTo>
                    <a:pt x="90276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17608342" y="-88971"/>
              <a:ext cx="2168684" cy="192530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3929" y="119938"/>
                  </a:lnTo>
                  <a:lnTo>
                    <a:pt x="119945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14888519" y="-88734"/>
              <a:ext cx="2811899" cy="192530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57" y="119938"/>
                  </a:lnTo>
                  <a:lnTo>
                    <a:pt x="116928" y="0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13589856" y="-88970"/>
              <a:ext cx="4137447" cy="3520308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53937" y="119966"/>
                  </a:lnTo>
                  <a:lnTo>
                    <a:pt x="119971" y="65643"/>
                  </a:lnTo>
                  <a:lnTo>
                    <a:pt x="38436" y="0"/>
                  </a:lnTo>
                  <a:lnTo>
                    <a:pt x="0" y="0"/>
                  </a:lnTo>
                </a:path>
              </a:pathLst>
            </a:custGeom>
            <a:solidFill>
              <a:srgbClr val="78E0E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11104147" y="-111272"/>
              <a:ext cx="4346058" cy="3520308"/>
            </a:xfrm>
            <a:custGeom>
              <a:pathLst>
                <a:path extrusionOk="0" h="120000" w="120000">
                  <a:moveTo>
                    <a:pt x="26270" y="0"/>
                  </a:moveTo>
                  <a:lnTo>
                    <a:pt x="0" y="59126"/>
                  </a:lnTo>
                  <a:lnTo>
                    <a:pt x="119972" y="119966"/>
                  </a:lnTo>
                  <a:lnTo>
                    <a:pt x="68629" y="0"/>
                  </a:lnTo>
                  <a:lnTo>
                    <a:pt x="2627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9793019" y="-88970"/>
              <a:ext cx="369415" cy="195571"/>
            </a:xfrm>
            <a:custGeom>
              <a:pathLst>
                <a:path extrusionOk="0" h="120000" w="120000">
                  <a:moveTo>
                    <a:pt x="35935" y="0"/>
                  </a:moveTo>
                  <a:lnTo>
                    <a:pt x="0" y="119393"/>
                  </a:lnTo>
                  <a:lnTo>
                    <a:pt x="119679" y="0"/>
                  </a:lnTo>
                  <a:lnTo>
                    <a:pt x="35935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>
              <a:off x="9698211" y="-88970"/>
              <a:ext cx="225996" cy="19557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61298" y="119393"/>
                  </a:lnTo>
                  <a:lnTo>
                    <a:pt x="119480" y="0"/>
                  </a:lnTo>
                  <a:lnTo>
                    <a:pt x="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>
              <a:off x="8502000" y="61758"/>
              <a:ext cx="2646751" cy="2259950"/>
            </a:xfrm>
            <a:custGeom>
              <a:pathLst>
                <a:path extrusionOk="0" h="120000" w="120000">
                  <a:moveTo>
                    <a:pt x="119955" y="81832"/>
                  </a:moveTo>
                  <a:lnTo>
                    <a:pt x="58436" y="0"/>
                  </a:lnTo>
                  <a:lnTo>
                    <a:pt x="0" y="119947"/>
                  </a:lnTo>
                  <a:lnTo>
                    <a:pt x="119955" y="8183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>
              <a:off x="6821130" y="61996"/>
              <a:ext cx="2985743" cy="2259950"/>
            </a:xfrm>
            <a:custGeom>
              <a:pathLst>
                <a:path extrusionOk="0" h="120000" w="120000">
                  <a:moveTo>
                    <a:pt x="119960" y="0"/>
                  </a:moveTo>
                  <a:lnTo>
                    <a:pt x="0" y="32670"/>
                  </a:lnTo>
                  <a:lnTo>
                    <a:pt x="68158" y="119947"/>
                  </a:lnTo>
                  <a:lnTo>
                    <a:pt x="119960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6829814" y="-88970"/>
              <a:ext cx="2985743" cy="808366"/>
            </a:xfrm>
            <a:custGeom>
              <a:pathLst>
                <a:path extrusionOk="0" h="120000" w="120000">
                  <a:moveTo>
                    <a:pt x="2415" y="0"/>
                  </a:moveTo>
                  <a:lnTo>
                    <a:pt x="0" y="119854"/>
                  </a:lnTo>
                  <a:lnTo>
                    <a:pt x="119960" y="28759"/>
                  </a:lnTo>
                  <a:lnTo>
                    <a:pt x="115287" y="0"/>
                  </a:lnTo>
                  <a:lnTo>
                    <a:pt x="2415" y="0"/>
                  </a:lnTo>
                </a:path>
              </a:pathLst>
            </a:custGeom>
            <a:solidFill>
              <a:srgbClr val="0D4566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5975275" y="-88970"/>
              <a:ext cx="943094" cy="80836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2209" y="119854"/>
                  </a:lnTo>
                  <a:lnTo>
                    <a:pt x="119874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5608571" y="674793"/>
              <a:ext cx="2916204" cy="1642810"/>
            </a:xfrm>
            <a:custGeom>
              <a:pathLst>
                <a:path extrusionOk="0" h="120000" w="120000">
                  <a:moveTo>
                    <a:pt x="119959" y="119928"/>
                  </a:moveTo>
                  <a:lnTo>
                    <a:pt x="50165" y="0"/>
                  </a:lnTo>
                  <a:lnTo>
                    <a:pt x="0" y="95179"/>
                  </a:lnTo>
                  <a:lnTo>
                    <a:pt x="119959" y="11992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5092201" y="-155877"/>
              <a:ext cx="1760153" cy="2112184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36866" y="119944"/>
                  </a:lnTo>
                  <a:lnTo>
                    <a:pt x="119932" y="45930"/>
                  </a:lnTo>
                  <a:lnTo>
                    <a:pt x="59966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443059" y="190760"/>
              <a:ext cx="5232654" cy="2977052"/>
            </a:xfrm>
            <a:custGeom>
              <a:pathLst>
                <a:path extrusionOk="0" h="120000" w="120000">
                  <a:moveTo>
                    <a:pt x="119977" y="70370"/>
                  </a:moveTo>
                  <a:lnTo>
                    <a:pt x="19273" y="0"/>
                  </a:lnTo>
                  <a:lnTo>
                    <a:pt x="0" y="119960"/>
                  </a:lnTo>
                  <a:lnTo>
                    <a:pt x="119977" y="70370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1264131" y="-156113"/>
              <a:ext cx="4393864" cy="2112184"/>
            </a:xfrm>
            <a:custGeom>
              <a:pathLst>
                <a:path extrusionOk="0" h="120000" w="120000">
                  <a:moveTo>
                    <a:pt x="25195" y="0"/>
                  </a:moveTo>
                  <a:lnTo>
                    <a:pt x="0" y="20867"/>
                  </a:lnTo>
                  <a:lnTo>
                    <a:pt x="119973" y="119944"/>
                  </a:lnTo>
                  <a:lnTo>
                    <a:pt x="105195" y="0"/>
                  </a:lnTo>
                  <a:lnTo>
                    <a:pt x="25195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1264131" y="-133574"/>
              <a:ext cx="921364" cy="369415"/>
            </a:xfrm>
            <a:custGeom>
              <a:pathLst>
                <a:path extrusionOk="0" h="120000" w="120000">
                  <a:moveTo>
                    <a:pt x="9220" y="0"/>
                  </a:moveTo>
                  <a:lnTo>
                    <a:pt x="0" y="119679"/>
                  </a:lnTo>
                  <a:lnTo>
                    <a:pt x="119871" y="0"/>
                  </a:lnTo>
                  <a:lnTo>
                    <a:pt x="922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734484" y="-133574"/>
              <a:ext cx="621488" cy="369415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06073" y="119679"/>
                  </a:lnTo>
                  <a:lnTo>
                    <a:pt x="119809" y="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0" y="885559"/>
              <a:ext cx="447642" cy="2259950"/>
            </a:xfrm>
            <a:custGeom>
              <a:pathLst>
                <a:path extrusionOk="0" h="120000" w="120000">
                  <a:moveTo>
                    <a:pt x="0" y="110157"/>
                  </a:moveTo>
                  <a:lnTo>
                    <a:pt x="119735" y="119947"/>
                  </a:lnTo>
                  <a:lnTo>
                    <a:pt x="0" y="0"/>
                  </a:lnTo>
                  <a:lnTo>
                    <a:pt x="0" y="110157"/>
                  </a:lnTo>
                </a:path>
              </a:pathLst>
            </a:custGeom>
            <a:solidFill>
              <a:srgbClr val="0A2C5B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0" y="-156114"/>
              <a:ext cx="1286433" cy="334211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38938"/>
                  </a:lnTo>
                  <a:lnTo>
                    <a:pt x="41531" y="119964"/>
                  </a:lnTo>
                  <a:lnTo>
                    <a:pt x="119908" y="13191"/>
                  </a:lnTo>
                  <a:lnTo>
                    <a:pt x="68820" y="0"/>
                  </a:lnTo>
                  <a:lnTo>
                    <a:pt x="0" y="0"/>
                  </a:lnTo>
                </a:path>
              </a:pathLst>
            </a:custGeom>
            <a:solidFill>
              <a:srgbClr val="104388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8462804" y="1591817"/>
              <a:ext cx="6988462" cy="1786231"/>
            </a:xfrm>
            <a:custGeom>
              <a:pathLst>
                <a:path extrusionOk="0" h="120000" w="120000">
                  <a:moveTo>
                    <a:pt x="119983" y="119933"/>
                  </a:moveTo>
                  <a:lnTo>
                    <a:pt x="0" y="48211"/>
                  </a:lnTo>
                  <a:lnTo>
                    <a:pt x="45425" y="0"/>
                  </a:lnTo>
                  <a:lnTo>
                    <a:pt x="119983" y="119933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9776123" y="-125128"/>
              <a:ext cx="2307757" cy="1734076"/>
            </a:xfrm>
            <a:custGeom>
              <a:pathLst>
                <a:path extrusionOk="0" h="120000" w="120000">
                  <a:moveTo>
                    <a:pt x="19103" y="0"/>
                  </a:moveTo>
                  <a:lnTo>
                    <a:pt x="0" y="13424"/>
                  </a:lnTo>
                  <a:lnTo>
                    <a:pt x="70524" y="119931"/>
                  </a:lnTo>
                  <a:lnTo>
                    <a:pt x="119948" y="0"/>
                  </a:lnTo>
                  <a:lnTo>
                    <a:pt x="19103" y="0"/>
                  </a:lnTo>
                </a:path>
              </a:pathLst>
            </a:custGeom>
            <a:solidFill>
              <a:srgbClr val="146899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719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pic>
        <p:nvPicPr>
          <p:cNvPr descr="jug.png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43638" y="3482688"/>
            <a:ext cx="6750625" cy="675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-1" y="0"/>
            <a:ext cx="11352000" cy="13716000"/>
          </a:xfrm>
          <a:prstGeom prst="rect">
            <a:avLst/>
          </a:prstGeom>
          <a:solidFill>
            <a:srgbClr val="0A2C5B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0A2C5B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1622117" y="2436256"/>
            <a:ext cx="45816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1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Hello!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711325" y="4807150"/>
            <a:ext cx="7580100" cy="17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55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My name is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5500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rPr>
              <a:t>Dawid Maksylewicz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711325" y="9152435"/>
            <a:ext cx="82077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rPr lang="en-US" sz="4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Contact at: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4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dawid.maksylewicz@gmail.com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1711325" y="7163835"/>
            <a:ext cx="82077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US" sz="4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Contractor / Java / full-stack dev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4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Working remotely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1801200" y="1433425"/>
            <a:ext cx="4671300" cy="20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n-US" sz="9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Agenda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801200" y="4248125"/>
            <a:ext cx="151848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What is the Project Lombok?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Coding part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4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1360525" y="1405900"/>
            <a:ext cx="16349100" cy="20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n-US" sz="9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What is the Project Lombok?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801200" y="4248125"/>
            <a:ext cx="15184800" cy="45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Boilerplate = zero-value code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Setup (plugin + annotation processing)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1801200" y="1433425"/>
            <a:ext cx="3652200" cy="20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n-US" sz="9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Other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801200" y="4248125"/>
            <a:ext cx="15184800" cy="5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@Synchronized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@Cleanup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@Value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@Singular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val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4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1801200" y="1433425"/>
            <a:ext cx="14393700" cy="20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rPr lang="en-US" sz="9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Pros &amp; cons + controversy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801200" y="4248125"/>
            <a:ext cx="15184800" cy="5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Reduces boilerplate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Many annotations when used with ORM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Annotations for meta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It's a total hack based on non-public API</a:t>
            </a:r>
          </a:p>
          <a:p>
            <a:pPr indent="-533400" lvl="0" marL="457200" rtl="0">
              <a:lnSpc>
                <a:spcPct val="150000"/>
              </a:lnSpc>
              <a:spcBef>
                <a:spcPts val="0"/>
              </a:spcBef>
              <a:buSzPts val="4800"/>
              <a:buFont typeface="Nunito"/>
              <a:buChar char="●"/>
            </a:pPr>
            <a:r>
              <a:rPr lang="en-US" sz="4800">
                <a:latin typeface="Nunito"/>
                <a:ea typeface="Nunito"/>
                <a:cs typeface="Nunito"/>
                <a:sym typeface="Nunito"/>
              </a:rPr>
              <a:t>https://github.com/rzwitserloot/lombok/issues/985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4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6552875" y="5783550"/>
            <a:ext cx="11271900" cy="21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b="1" lang="en-US" sz="12000">
                <a:latin typeface="Nunito"/>
                <a:ea typeface="Nunito"/>
                <a:cs typeface="Nunito"/>
                <a:sym typeface="Nunito"/>
              </a:rPr>
              <a:t>Thanks! Any q?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Custom 5">
      <a:dk1>
        <a:srgbClr val="1B243B"/>
      </a:dk1>
      <a:lt1>
        <a:srgbClr val="FFFFFF"/>
      </a:lt1>
      <a:dk2>
        <a:srgbClr val="1B243B"/>
      </a:dk2>
      <a:lt2>
        <a:srgbClr val="FFFFFF"/>
      </a:lt2>
      <a:accent1>
        <a:srgbClr val="165AB6"/>
      </a:accent1>
      <a:accent2>
        <a:srgbClr val="1B8BCD"/>
      </a:accent2>
      <a:accent3>
        <a:srgbClr val="27C7CF"/>
      </a:accent3>
      <a:accent4>
        <a:srgbClr val="27C78A"/>
      </a:accent4>
      <a:accent5>
        <a:srgbClr val="70C456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